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2" r:id="rId2"/>
    <p:sldId id="258" r:id="rId3"/>
    <p:sldId id="269" r:id="rId4"/>
    <p:sldId id="271" r:id="rId5"/>
    <p:sldId id="261" r:id="rId6"/>
    <p:sldId id="267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3D0FD9-19D3-48AB-9E88-C7665067623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C9E12-FBBD-427C-AA92-3C72BA741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58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84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2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187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953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556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9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72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95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6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09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7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2C54A-32B1-4FA6-AC61-30D2823C29CA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B4EB6-6FA8-4B13-97EF-A1D875159A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87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Our Students Benefit from a 1:1 Learning Environment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24/7 opportunities to engage in collaborative work </a:t>
            </a:r>
          </a:p>
          <a:p>
            <a:r>
              <a:rPr lang="en-US" dirty="0"/>
              <a:t>A</a:t>
            </a:r>
            <a:r>
              <a:rPr lang="en-US" dirty="0" smtClean="0"/>
              <a:t>bility to self-pace work, with access to richer information sources</a:t>
            </a:r>
          </a:p>
          <a:p>
            <a:r>
              <a:rPr lang="en-US" dirty="0" smtClean="0"/>
              <a:t>Opportunities to organize and demonstrate knowledge and share with greater audiences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Sharing Student Work with a Greater Audience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78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0856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9764" y="914400"/>
            <a:ext cx="11031192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032" y="152400"/>
            <a:ext cx="8229600" cy="1143000"/>
          </a:xfrm>
        </p:spPr>
        <p:txBody>
          <a:bodyPr/>
          <a:lstStyle/>
          <a:p>
            <a:r>
              <a:rPr lang="en-US" dirty="0" smtClean="0"/>
              <a:t>Collaboration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3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1301115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Richer Resources and Self-Pacing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Multi-Media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6446409"/>
              </p:ext>
            </p:extLst>
          </p:nvPr>
        </p:nvGraphicFramePr>
        <p:xfrm>
          <a:off x="2946400" y="3086100"/>
          <a:ext cx="32512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Packager Shell Object" showAsIcon="1" r:id="rId3" imgW="3251880" imgH="685800" progId="Package">
                  <p:embed/>
                </p:oleObj>
              </mc:Choice>
              <mc:Fallback>
                <p:oleObj name="Packager Shell Object" showAsIcon="1" r:id="rId3" imgW="325188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46400" y="3086100"/>
                        <a:ext cx="32512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554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Lifelong Learner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Acquire and use precise language to clearly communicate ideas, knowledge, and processes</a:t>
            </a:r>
          </a:p>
          <a:p>
            <a:r>
              <a:rPr lang="en-US" dirty="0" smtClean="0"/>
              <a:t>Explore and express ideas and opinions using multimedia, the arts, and technology</a:t>
            </a:r>
          </a:p>
          <a:p>
            <a:r>
              <a:rPr lang="en-US" dirty="0" smtClean="0"/>
              <a:t>Apply habits of mind and metacognitive strategies to plan, monitor, and evaluate one’s own learning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6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99</Words>
  <Application>Microsoft Office PowerPoint</Application>
  <PresentationFormat>On-screen Show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Office Theme</vt:lpstr>
      <vt:lpstr>Package</vt:lpstr>
      <vt:lpstr>How Our Students Benefit from a 1:1 Learning Environment</vt:lpstr>
      <vt:lpstr>Sharing Student Work with a Greater Audience</vt:lpstr>
      <vt:lpstr>Collaboration </vt:lpstr>
      <vt:lpstr>Richer Resources and Self-Pacing</vt:lpstr>
      <vt:lpstr>Multi-Media</vt:lpstr>
      <vt:lpstr>Lifelong Learner Standards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We Are Different Now</dc:title>
  <dc:creator>acps</dc:creator>
  <cp:lastModifiedBy>acps</cp:lastModifiedBy>
  <cp:revision>18</cp:revision>
  <cp:lastPrinted>2014-03-11T22:00:02Z</cp:lastPrinted>
  <dcterms:created xsi:type="dcterms:W3CDTF">2014-03-11T02:07:19Z</dcterms:created>
  <dcterms:modified xsi:type="dcterms:W3CDTF">2014-03-13T21:06:19Z</dcterms:modified>
</cp:coreProperties>
</file>